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59" r:id="rId7"/>
    <p:sldId id="263" r:id="rId8"/>
    <p:sldId id="265" r:id="rId9"/>
    <p:sldId id="266" r:id="rId10"/>
    <p:sldId id="268" r:id="rId11"/>
    <p:sldId id="267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2138-C524-4DB1-BDBF-1BB32865A79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6621-6258-495C-BFC6-EFF2469D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0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2138-C524-4DB1-BDBF-1BB32865A79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6621-6258-495C-BFC6-EFF2469D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9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2138-C524-4DB1-BDBF-1BB32865A79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6621-6258-495C-BFC6-EFF2469D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3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2138-C524-4DB1-BDBF-1BB32865A79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6621-6258-495C-BFC6-EFF2469D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8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2138-C524-4DB1-BDBF-1BB32865A79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6621-6258-495C-BFC6-EFF2469D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2138-C524-4DB1-BDBF-1BB32865A79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6621-6258-495C-BFC6-EFF2469D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2138-C524-4DB1-BDBF-1BB32865A79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6621-6258-495C-BFC6-EFF2469D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2138-C524-4DB1-BDBF-1BB32865A79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6621-6258-495C-BFC6-EFF2469D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3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2138-C524-4DB1-BDBF-1BB32865A79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6621-6258-495C-BFC6-EFF2469D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0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2138-C524-4DB1-BDBF-1BB32865A79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6621-6258-495C-BFC6-EFF2469D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2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2138-C524-4DB1-BDBF-1BB32865A79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6621-6258-495C-BFC6-EFF2469D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2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22138-C524-4DB1-BDBF-1BB32865A79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66621-6258-495C-BFC6-EFF2469D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4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34" y="3687206"/>
            <a:ext cx="36004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34" y="533400"/>
            <a:ext cx="3429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556"/>
            <a:ext cx="55245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803234"/>
            <a:ext cx="5181599" cy="246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1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CSF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Provides supportive, protective cushioning</a:t>
            </a:r>
          </a:p>
          <a:p>
            <a:pPr eaLnBrk="1" hangingPunct="1"/>
            <a:r>
              <a:rPr lang="en-US" altLang="en-US" smtClean="0"/>
              <a:t>Reservoir of circulating fluid</a:t>
            </a:r>
          </a:p>
          <a:p>
            <a:pPr eaLnBrk="1" hangingPunct="1"/>
            <a:r>
              <a:rPr lang="en-US" altLang="en-US" smtClean="0"/>
              <a:t>Monitored by brain to detect changes in internal environment</a:t>
            </a:r>
          </a:p>
          <a:p>
            <a:pPr eaLnBrk="1" hangingPunct="1"/>
            <a:r>
              <a:rPr lang="en-US" altLang="en-US" smtClean="0"/>
              <a:t>Located in subarachnoid space and within cavities and canals of brain and spinal cord</a:t>
            </a:r>
          </a:p>
          <a:p>
            <a:pPr eaLnBrk="1" hangingPunct="1"/>
            <a:r>
              <a:rPr lang="en-US" altLang="en-US" smtClean="0"/>
              <a:t>Average adult has 140ml of CSF</a:t>
            </a:r>
          </a:p>
        </p:txBody>
      </p:sp>
    </p:spTree>
    <p:extLst>
      <p:ext uri="{BB962C8B-B14F-4D97-AF65-F5344CB8AC3E}">
        <p14:creationId xmlns:p14="http://schemas.microsoft.com/office/powerpoint/2010/main" val="64850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0"/>
            <a:ext cx="81122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Hydrocephalus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“water head”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Sometimes in the unborn child, the drainage canal for CSF becomes stopped up.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The fluid builds up and the pressure causes the brain to expand like a balloon.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54" y="2523835"/>
            <a:ext cx="3643745" cy="433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04" y="3505200"/>
            <a:ext cx="4030396" cy="268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2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/>
          <a:lstStyle/>
          <a:p>
            <a:r>
              <a:rPr lang="en-US" dirty="0" smtClean="0"/>
              <a:t>Ventricles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Cavities that are continuous with central canal</a:t>
            </a:r>
          </a:p>
          <a:p>
            <a:r>
              <a:rPr lang="en-US" dirty="0" smtClean="0"/>
              <a:t>Filled with cerebrospinal fluid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884766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2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" y="-32328"/>
            <a:ext cx="9141692" cy="676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15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02484-1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3903663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CNS</a:t>
            </a:r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441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Outer Coverings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Brain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cranial bones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Spinal Cord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vertebrae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Inner Coverings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Meninges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Dura mater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Arachnoid membrane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Pia mater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70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Meninges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Membranes that protect brain and spinal cord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0309"/>
            <a:ext cx="879515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0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944"/>
            <a:ext cx="9150227" cy="628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3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20782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6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Meninges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Dura Mater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Outer layer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Strong, white fibrous tissue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Blood vessels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Arachnoid Mater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Middle layer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Delicate, cobwebby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Pia Mater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Inner layer (adheres to outer surface of brain and spinal cord)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Transparent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Contains blood vessels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416242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11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309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Meninges Spaces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6868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Epidural Space</a:t>
            </a:r>
          </a:p>
          <a:p>
            <a:pPr lvl="1" eaLnBrk="1" hangingPunct="1"/>
            <a:r>
              <a:rPr lang="en-US" altLang="en-US" sz="2400" dirty="0" smtClean="0"/>
              <a:t>Between </a:t>
            </a:r>
            <a:r>
              <a:rPr lang="en-US" altLang="en-US" sz="2400" dirty="0" err="1" smtClean="0"/>
              <a:t>dura</a:t>
            </a:r>
            <a:r>
              <a:rPr lang="en-US" altLang="en-US" sz="2400" dirty="0" smtClean="0"/>
              <a:t> mater and bony covering of brain and spinal cord</a:t>
            </a:r>
          </a:p>
          <a:p>
            <a:pPr lvl="1" eaLnBrk="1" hangingPunct="1"/>
            <a:r>
              <a:rPr lang="en-US" altLang="en-US" sz="2400" dirty="0" smtClean="0"/>
              <a:t>Supportive cushion of fat</a:t>
            </a:r>
          </a:p>
          <a:p>
            <a:pPr eaLnBrk="1" hangingPunct="1"/>
            <a:r>
              <a:rPr lang="en-US" altLang="en-US" sz="2400" dirty="0" smtClean="0"/>
              <a:t>Subdural Space</a:t>
            </a:r>
          </a:p>
          <a:p>
            <a:pPr lvl="1" eaLnBrk="1" hangingPunct="1"/>
            <a:r>
              <a:rPr lang="en-US" altLang="en-US" sz="2400" dirty="0" smtClean="0"/>
              <a:t>Between </a:t>
            </a:r>
            <a:r>
              <a:rPr lang="en-US" altLang="en-US" sz="2400" dirty="0" err="1" smtClean="0"/>
              <a:t>dura</a:t>
            </a:r>
            <a:r>
              <a:rPr lang="en-US" altLang="en-US" sz="2400" dirty="0" smtClean="0"/>
              <a:t> mater and arachnoid mater</a:t>
            </a:r>
          </a:p>
          <a:p>
            <a:pPr lvl="1" eaLnBrk="1" hangingPunct="1"/>
            <a:r>
              <a:rPr lang="en-US" altLang="en-US" sz="2400" dirty="0" smtClean="0"/>
              <a:t>Lubricating serous fluid</a:t>
            </a:r>
          </a:p>
          <a:p>
            <a:pPr eaLnBrk="1" hangingPunct="1"/>
            <a:r>
              <a:rPr lang="en-US" altLang="en-US" sz="2400" dirty="0" smtClean="0"/>
              <a:t>Subarachnoid Space</a:t>
            </a:r>
          </a:p>
          <a:p>
            <a:pPr lvl="1" eaLnBrk="1" hangingPunct="1"/>
            <a:r>
              <a:rPr lang="en-US" altLang="en-US" sz="2400" dirty="0" smtClean="0"/>
              <a:t>Between arachnoid and pia mater</a:t>
            </a:r>
          </a:p>
          <a:p>
            <a:pPr lvl="1" eaLnBrk="1" hangingPunct="1"/>
            <a:r>
              <a:rPr lang="en-US" altLang="en-US" sz="2400" dirty="0" smtClean="0"/>
              <a:t>Contains cerebrospinal fluid (CSF)</a:t>
            </a:r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endParaRPr lang="en-US" altLang="en-US" sz="2400" dirty="0" smtClean="0"/>
          </a:p>
          <a:p>
            <a:pPr lvl="1" eaLnBrk="1" hangingPunct="1">
              <a:buFontTx/>
              <a:buNone/>
            </a:pPr>
            <a:endParaRPr lang="en-US" altLang="en-US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47" y="3352800"/>
            <a:ext cx="3761953" cy="35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83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A02484-13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525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2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Meningitis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1" y="17585"/>
            <a:ext cx="8991600" cy="67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7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195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CNS</vt:lpstr>
      <vt:lpstr>Meninges</vt:lpstr>
      <vt:lpstr>PowerPoint Presentation</vt:lpstr>
      <vt:lpstr>PowerPoint Presentation</vt:lpstr>
      <vt:lpstr>Meninges</vt:lpstr>
      <vt:lpstr>Meninges Spaces</vt:lpstr>
      <vt:lpstr>PowerPoint Presentation</vt:lpstr>
      <vt:lpstr>Meningitis</vt:lpstr>
      <vt:lpstr>CSF</vt:lpstr>
      <vt:lpstr>PowerPoint Presentation</vt:lpstr>
      <vt:lpstr>Hydrocephalus</vt:lpstr>
      <vt:lpstr>Ventricles</vt:lpstr>
      <vt:lpstr>PowerPoint Presentation</vt:lpstr>
    </vt:vector>
  </TitlesOfParts>
  <Company>Math and Science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Jeana Albers</dc:creator>
  <cp:lastModifiedBy>Jeana Albers</cp:lastModifiedBy>
  <cp:revision>17</cp:revision>
  <dcterms:created xsi:type="dcterms:W3CDTF">2015-03-03T18:01:55Z</dcterms:created>
  <dcterms:modified xsi:type="dcterms:W3CDTF">2016-03-04T13:59:31Z</dcterms:modified>
</cp:coreProperties>
</file>